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Golden" charset="1" panose="00000500000000000000"/>
      <p:regular r:id="rId7"/>
    </p:embeddedFont>
    <p:embeddedFont>
      <p:font typeface="The Seasons Light" charset="1" panose="00000000000000000000"/>
      <p:regular r:id="rId8"/>
    </p:embeddedFont>
    <p:embeddedFont>
      <p:font typeface="The Seasons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418838" y="-4582084"/>
            <a:ext cx="40808421" cy="53055368"/>
          </a:xfrm>
          <a:custGeom>
            <a:avLst/>
            <a:gdLst/>
            <a:ahLst/>
            <a:cxnLst/>
            <a:rect r="r" b="b" t="t" l="l"/>
            <a:pathLst>
              <a:path h="53055368" w="40808421">
                <a:moveTo>
                  <a:pt x="0" y="0"/>
                </a:moveTo>
                <a:lnTo>
                  <a:pt x="40808421" y="0"/>
                </a:lnTo>
                <a:lnTo>
                  <a:pt x="40808421" y="53055368"/>
                </a:lnTo>
                <a:lnTo>
                  <a:pt x="0" y="530553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64397" y="5702645"/>
            <a:ext cx="9132007" cy="10021406"/>
          </a:xfrm>
          <a:custGeom>
            <a:avLst/>
            <a:gdLst/>
            <a:ahLst/>
            <a:cxnLst/>
            <a:rect r="r" b="b" t="t" l="l"/>
            <a:pathLst>
              <a:path h="10021406" w="9132007">
                <a:moveTo>
                  <a:pt x="0" y="0"/>
                </a:moveTo>
                <a:lnTo>
                  <a:pt x="9132006" y="0"/>
                </a:lnTo>
                <a:lnTo>
                  <a:pt x="9132006" y="10021407"/>
                </a:lnTo>
                <a:lnTo>
                  <a:pt x="0" y="100214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601314" y="24600028"/>
            <a:ext cx="2058172" cy="3461758"/>
          </a:xfrm>
          <a:custGeom>
            <a:avLst/>
            <a:gdLst/>
            <a:ahLst/>
            <a:cxnLst/>
            <a:rect r="r" b="b" t="t" l="l"/>
            <a:pathLst>
              <a:path h="3461758" w="2058172">
                <a:moveTo>
                  <a:pt x="0" y="0"/>
                </a:moveTo>
                <a:lnTo>
                  <a:pt x="2058172" y="0"/>
                </a:lnTo>
                <a:lnTo>
                  <a:pt x="2058172" y="3461758"/>
                </a:lnTo>
                <a:lnTo>
                  <a:pt x="0" y="34617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20673" y="17100595"/>
            <a:ext cx="22419454" cy="1662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784"/>
              </a:lnSpc>
            </a:pPr>
            <a:r>
              <a:rPr lang="en-US" sz="9845" spc="1053">
                <a:solidFill>
                  <a:srgbClr val="C0B2A3"/>
                </a:solidFill>
                <a:latin typeface="Golden"/>
                <a:ea typeface="Golden"/>
                <a:cs typeface="Golden"/>
                <a:sym typeface="Golden"/>
              </a:rPr>
              <a:t>Wwelcome to the Wedding Of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954265" y="20358370"/>
            <a:ext cx="19352271" cy="41345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48"/>
              </a:lnSpc>
            </a:pPr>
            <a:r>
              <a:rPr lang="en-US" sz="26989" spc="5397">
                <a:solidFill>
                  <a:srgbClr val="967B5E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OLIVIA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07406" y="28206968"/>
            <a:ext cx="18645988" cy="4169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201"/>
              </a:lnSpc>
            </a:pPr>
            <a:r>
              <a:rPr lang="en-US" sz="27038" spc="5407">
                <a:solidFill>
                  <a:srgbClr val="967B5E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DANIEL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1720071" y="34855922"/>
            <a:ext cx="32700942" cy="932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825"/>
              </a:lnSpc>
              <a:spcBef>
                <a:spcPct val="0"/>
              </a:spcBef>
            </a:pPr>
            <a:r>
              <a:rPr lang="en-US" sz="9650" spc="2229">
                <a:solidFill>
                  <a:srgbClr val="C0B2A3"/>
                </a:solidFill>
                <a:latin typeface="The Seasons"/>
                <a:ea typeface="The Seasons"/>
                <a:cs typeface="The Seasons"/>
                <a:sym typeface="The Seasons"/>
              </a:rPr>
              <a:t>JUNE 16,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DAGyu6YIoFo</dc:identifier>
  <dcterms:modified xsi:type="dcterms:W3CDTF">2011-08-01T06:04:30Z</dcterms:modified>
  <cp:revision>1</cp:revision>
  <dc:title>White And Brown Floral Wedding Welcome Poster (32 x 48 in)</dc:title>
</cp:coreProperties>
</file>